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82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09C4D9-B800-4743-B139-95F152756A2F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F0D415-183F-4B75-82E7-C9391C15D6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6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15475" y="351337"/>
            <a:ext cx="23050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58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8688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56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15475" y="351337"/>
            <a:ext cx="230505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025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9234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6413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1589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5190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4884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19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2571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3D875-5A35-48CA-8F76-6E9423E75A14}" type="datetimeFigureOut">
              <a:rPr lang="de-DE" smtClean="0"/>
              <a:t>12.06.2019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0497F-47B1-40F3-916B-BEAE5D81265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3703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ctrTitle"/>
          </p:nvPr>
        </p:nvSpPr>
        <p:spPr>
          <a:xfrm>
            <a:off x="766354" y="1200740"/>
            <a:ext cx="9144000" cy="2387600"/>
          </a:xfrm>
        </p:spPr>
        <p:txBody>
          <a:bodyPr/>
          <a:lstStyle/>
          <a:p>
            <a:r>
              <a:rPr lang="de-CH" dirty="0"/>
              <a:t>Final </a:t>
            </a:r>
            <a:r>
              <a:rPr lang="de-CH" dirty="0" err="1"/>
              <a:t>Presentation</a:t>
            </a:r>
            <a:br>
              <a:rPr lang="de-CH" dirty="0"/>
            </a:br>
            <a:r>
              <a:rPr lang="de-CH" dirty="0"/>
              <a:t>Team Black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2995749" y="403765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Bühler Ueli, Jahn Tim </a:t>
            </a:r>
            <a:r>
              <a:rPr lang="de-DE" dirty="0" err="1"/>
              <a:t>Allan</a:t>
            </a:r>
            <a:r>
              <a:rPr lang="de-DE" dirty="0"/>
              <a:t>, Kandiah </a:t>
            </a:r>
            <a:r>
              <a:rPr lang="de-DE" dirty="0" err="1"/>
              <a:t>Rajilatha</a:t>
            </a:r>
            <a:r>
              <a:rPr lang="de-DE" dirty="0"/>
              <a:t>, </a:t>
            </a:r>
          </a:p>
          <a:p>
            <a:r>
              <a:rPr lang="de-DE" dirty="0"/>
              <a:t>Klembowski Raphael, Ristic Nikola, Sutter Christoph</a:t>
            </a:r>
          </a:p>
        </p:txBody>
      </p:sp>
    </p:spTree>
    <p:extLst>
      <p:ext uri="{BB962C8B-B14F-4D97-AF65-F5344CB8AC3E}">
        <p14:creationId xmlns:p14="http://schemas.microsoft.com/office/powerpoint/2010/main" val="3350524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9"/>
          <p:cNvSpPr txBox="1">
            <a:spLocks/>
          </p:cNvSpPr>
          <p:nvPr/>
        </p:nvSpPr>
        <p:spPr>
          <a:xfrm>
            <a:off x="3648891" y="495345"/>
            <a:ext cx="2699657" cy="10112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 err="1"/>
              <a:t>Screencast</a:t>
            </a:r>
            <a:endParaRPr lang="de-DE" dirty="0"/>
          </a:p>
        </p:txBody>
      </p:sp>
      <p:pic>
        <p:nvPicPr>
          <p:cNvPr id="2" name="2019-06-12 11-17-24">
            <a:hlinkClick r:id="" action="ppaction://media"/>
            <a:extLst>
              <a:ext uri="{FF2B5EF4-FFF2-40B4-BE49-F238E27FC236}">
                <a16:creationId xmlns:a16="http://schemas.microsoft.com/office/drawing/2014/main" id="{395A9B3E-D888-448E-BF09-E68E85911B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15" y="-101601"/>
            <a:ext cx="8868553" cy="4988561"/>
          </a:xfrm>
          <a:prstGeom prst="rect">
            <a:avLst/>
          </a:prstGeom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352FE3A9-6316-4DF6-A4E4-A19DF33580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0056" y="0"/>
            <a:ext cx="4679935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52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implemented vs. design thinking ideas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All </a:t>
            </a:r>
            <a:r>
              <a:rPr lang="en-US" dirty="0"/>
              <a:t>features</a:t>
            </a:r>
            <a:r>
              <a:rPr lang="de-CH" dirty="0"/>
              <a:t> </a:t>
            </a:r>
            <a:r>
              <a:rPr lang="de-CH" dirty="0" err="1"/>
              <a:t>included</a:t>
            </a:r>
            <a:endParaRPr lang="de-CH" dirty="0"/>
          </a:p>
          <a:p>
            <a:r>
              <a:rPr lang="de-CH" dirty="0"/>
              <a:t>Prototyps </a:t>
            </a:r>
            <a:r>
              <a:rPr lang="de-CH" dirty="0" err="1"/>
              <a:t>don’t</a:t>
            </a:r>
            <a:r>
              <a:rPr lang="de-CH" dirty="0"/>
              <a:t> </a:t>
            </a:r>
            <a:r>
              <a:rPr lang="de-CH" dirty="0" err="1"/>
              <a:t>look</a:t>
            </a:r>
            <a:r>
              <a:rPr lang="de-CH" dirty="0"/>
              <a:t> like final Version </a:t>
            </a:r>
            <a:endParaRPr lang="de-DE" dirty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838200" y="3477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features implemented vs. design thinking ideas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2853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architecture</a:t>
            </a:r>
            <a:r>
              <a:rPr lang="de-DE" dirty="0"/>
              <a:t> &amp; </a:t>
            </a:r>
            <a:r>
              <a:rPr lang="de-DE" dirty="0" err="1"/>
              <a:t>coding</a:t>
            </a:r>
            <a:r>
              <a:rPr lang="de-DE" dirty="0"/>
              <a:t> </a:t>
            </a:r>
            <a:r>
              <a:rPr lang="de-DE" dirty="0" err="1"/>
              <a:t>highlights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Spring</a:t>
            </a:r>
          </a:p>
          <a:p>
            <a:r>
              <a:rPr lang="de-CH" dirty="0" err="1"/>
              <a:t>Hybernate</a:t>
            </a:r>
            <a:endParaRPr lang="de-CH" dirty="0"/>
          </a:p>
          <a:p>
            <a:r>
              <a:rPr lang="de-CH" dirty="0"/>
              <a:t>MVP</a:t>
            </a:r>
          </a:p>
          <a:p>
            <a:r>
              <a:rPr lang="de-CH" dirty="0"/>
              <a:t>H2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5523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personal contribution for each team member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Ueli </a:t>
            </a:r>
            <a:r>
              <a:rPr lang="de-CH" dirty="0" err="1"/>
              <a:t>and</a:t>
            </a:r>
            <a:r>
              <a:rPr lang="de-CH" dirty="0"/>
              <a:t> Tim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5670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Scrum</a:t>
            </a:r>
            <a:r>
              <a:rPr lang="de-DE" dirty="0"/>
              <a:t> </a:t>
            </a:r>
            <a:r>
              <a:rPr lang="de-DE" dirty="0" err="1"/>
              <a:t>retrospective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754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</Words>
  <Application>Microsoft Office PowerPoint</Application>
  <PresentationFormat>Breitbild</PresentationFormat>
  <Paragraphs>16</Paragraphs>
  <Slides>6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</vt:lpstr>
      <vt:lpstr>Final Presentation Team Black</vt:lpstr>
      <vt:lpstr>PowerPoint-Präsentation</vt:lpstr>
      <vt:lpstr>features implemented vs. design thinking ideas</vt:lpstr>
      <vt:lpstr>architecture &amp; coding highlights</vt:lpstr>
      <vt:lpstr>list of personal contribution for each team member</vt:lpstr>
      <vt:lpstr>Scrum retrospective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Raphael Klembowski</dc:creator>
  <cp:lastModifiedBy>derraphe@gmx.ch</cp:lastModifiedBy>
  <cp:revision>7</cp:revision>
  <dcterms:created xsi:type="dcterms:W3CDTF">2019-06-11T18:06:03Z</dcterms:created>
  <dcterms:modified xsi:type="dcterms:W3CDTF">2019-06-12T09:44:22Z</dcterms:modified>
</cp:coreProperties>
</file>

<file path=docProps/thumbnail.jpeg>
</file>